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  <p:sldMasterId id="2147483648" r:id="rId2"/>
  </p:sldMasterIdLst>
  <p:notesMasterIdLst>
    <p:notesMasterId r:id="rId11"/>
  </p:notesMasterIdLst>
  <p:sldIdLst>
    <p:sldId id="265" r:id="rId3"/>
    <p:sldId id="271" r:id="rId4"/>
    <p:sldId id="272" r:id="rId5"/>
    <p:sldId id="257" r:id="rId6"/>
    <p:sldId id="260" r:id="rId7"/>
    <p:sldId id="267" r:id="rId8"/>
    <p:sldId id="268" r:id="rId9"/>
    <p:sldId id="270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FD2453-48DD-C502-05F3-EC3022036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DF3B25-9A52-38C2-CE1A-2BA4A189D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100B60-2CB5-AE44-FE93-E88B302C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6354-0EC9-495B-8C85-B582F36ACA90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04FA01-A236-B53A-904D-47719897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DD1A98-39BB-F53D-82F3-4A7B21C5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B530-7BA7-4847-A548-AAA222AA3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49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1F4D3-FD56-0985-4B49-A9370FE0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9495AE-2B3A-388C-839C-CB19BAAD1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89AD3-FA66-3766-C1F4-54525CFB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6354-0EC9-495B-8C85-B582F36ACA90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0ED44B-C042-784F-FE13-330A3A2E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0D119F-29E8-FE05-AF18-7FAD61EB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B530-7BA7-4847-A548-AAA222AA3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08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B2F190-0903-42B7-B58E-EFD66E4A4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7BC597-B548-4FAE-C227-2870F3F5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27BABE-DF23-ABE1-0349-1A8D3D13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6354-0EC9-495B-8C85-B582F36ACA90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F779C3-78D7-0FC1-7DBF-CDB89743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FAE502-8D66-7597-7637-4572F48E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B530-7BA7-4847-A548-AAA222AA3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75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1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8FEDF5-565B-E45E-D647-DA69346E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E3EDA-FFC9-2A4A-E13C-D7273569F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0DED98-6369-8672-422D-0EBEA86C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6354-0EC9-495B-8C85-B582F36ACA90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66CC7-6B04-92BB-D029-1DC803DB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EE8ADF-137B-3181-EC55-D98995A7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B530-7BA7-4847-A548-AAA222AA3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3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77FC8-BD74-BD54-63E7-C2DA3109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E439EF-947A-F10B-620F-C995BC1E6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530B1C-0832-4F28-0C37-C8870796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6354-0EC9-495B-8C85-B582F36ACA90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A44503-F478-47BA-9442-9FC31181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976861-8037-45B0-048D-8CCE1260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B530-7BA7-4847-A548-AAA222AA3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11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ACE318-AED2-6E2C-4D72-5C6D60AE0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724A44-8E57-7354-6B3D-8B7D6427F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DB0FBE-48F8-1B00-CC44-7E5D06C90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454BF1-595C-8870-76B3-BD79E434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6354-0EC9-495B-8C85-B582F36ACA90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2991DA-F162-32EE-6D02-E7D5B2D2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51DA0D-2282-EBC6-8CFA-AF114EB8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B530-7BA7-4847-A548-AAA222AA3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54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BECAE8-94A4-CF48-36A9-56395A8C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66AA25-EF44-C062-CC34-EB90B4C85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0DA6A9-76D9-733E-4D63-3DF5B429D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31DA022-71DE-7320-81B1-B6F6CB158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B8FAD2-C325-3C93-5D82-EDD567AA0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B951A5-C0CF-5935-EF88-36958A9C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6354-0EC9-495B-8C85-B582F36ACA90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C50FB4F-BDC0-1D25-7914-504A38BA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667F4B-2C8B-14CA-0FE4-FA4210E1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B530-7BA7-4847-A548-AAA222AA3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84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2C11A1-76F3-32B3-9495-06E9B93B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A3E350B-37F6-D031-29A1-44AF385E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6354-0EC9-495B-8C85-B582F36ACA90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14D3C0-8AE1-DEDC-7176-0E8D0BC1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1560A2-843B-DF88-48C8-8E1B106B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B530-7BA7-4847-A548-AAA222AA3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31157A8-9390-CBBA-B542-27D6F035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6354-0EC9-495B-8C85-B582F36ACA90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DBE89E-8C0E-FEEF-5E50-6EC9B321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5F5337-653B-8B5E-C142-3943CF8B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B530-7BA7-4847-A548-AAA222AA3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45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8509DA-A7AF-8129-0518-268F0098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A97CD4-FF62-52E6-3E82-8E69625E5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DCDBE3-92CB-9C95-883D-8EC6839E8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865E70-E984-5930-2126-3605D291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6354-0EC9-495B-8C85-B582F36ACA90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816481-B4EF-CA47-ECC0-81DAC6E3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A94EB0-BA20-7B5C-5D08-D8F036EC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B530-7BA7-4847-A548-AAA222AA3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61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086FBD-4764-1008-2222-E224D1FD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ABA1819-F41F-1DB9-13A4-633F4F773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99B817-B172-B8A6-E07A-C9B052A7F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32D606-1EA4-74F5-B4D6-4DFEDB74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6354-0EC9-495B-8C85-B582F36ACA90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F1EFBA-1577-4D72-4F01-F8A293E1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46D850-9461-4A09-C5A9-91C128C5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B530-7BA7-4847-A548-AAA222AA3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3BD493-3AD7-AB0F-6119-B5BD79FD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F0D0A3-15BC-E9ED-54C2-DA6A08273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01C336-B5C8-8DAB-358C-583A9E3D8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6354-0EC9-495B-8C85-B582F36ACA90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5AD708-EDBB-94F0-5E52-BA4BE0133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8DE07-5AB5-8180-D88A-1A00B5CB1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B530-7BA7-4847-A548-AAA222AA33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A6EDF2-2FDA-C8B8-9119-E436622C894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9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D185197-98EE-FE4F-F6D0-A80E5AC7E77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EDF0AF5C-E1AC-62D8-1CB9-D6DAD562F46B}"/>
              </a:ext>
            </a:extLst>
          </p:cNvPr>
          <p:cNvSpPr txBox="1"/>
          <p:nvPr/>
        </p:nvSpPr>
        <p:spPr>
          <a:xfrm>
            <a:off x="2928638" y="3428780"/>
            <a:ext cx="6763464" cy="14547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Your Name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Your Organization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Your Email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B0FB2E-58DD-EB8B-9A26-650B1A39E8D6}"/>
              </a:ext>
            </a:extLst>
          </p:cNvPr>
          <p:cNvSpPr txBox="1"/>
          <p:nvPr/>
        </p:nvSpPr>
        <p:spPr>
          <a:xfrm>
            <a:off x="723786" y="2286000"/>
            <a:ext cx="1117316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The Title of Your Presentation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D13DE39-548C-D0F8-6BC3-CB90EF5F42BB}"/>
              </a:ext>
            </a:extLst>
          </p:cNvPr>
          <p:cNvSpPr txBox="1"/>
          <p:nvPr/>
        </p:nvSpPr>
        <p:spPr>
          <a:xfrm>
            <a:off x="3048000" y="2885745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Table of Content</a:t>
            </a:r>
            <a:endParaRPr lang="zh-CN" altLang="en-US" sz="5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4444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AD47F19-2218-8E3A-E9FB-09B388EA8143}"/>
              </a:ext>
            </a:extLst>
          </p:cNvPr>
          <p:cNvSpPr txBox="1"/>
          <p:nvPr/>
        </p:nvSpPr>
        <p:spPr>
          <a:xfrm>
            <a:off x="3048000" y="2885745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Chapter Page</a:t>
            </a:r>
            <a:endParaRPr lang="zh-CN" altLang="en-US" sz="5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3662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488461" y="1939200"/>
            <a:ext cx="11215077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is the background of this project?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did you do?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Why did you do it?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did you expect as an outcome before you started?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445744" y="1033271"/>
            <a:ext cx="8995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Background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427465" y="2019300"/>
            <a:ext cx="4858666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Figure or table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27465" y="1083229"/>
            <a:ext cx="4858666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</a:t>
            </a:r>
            <a:r>
              <a:rPr lang="en-US" altLang="zh-CN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ethod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453575" y="1940593"/>
            <a:ext cx="7462487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did you discover/find out?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53575" y="1058772"/>
            <a:ext cx="7462487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Results &amp; </a:t>
            </a:r>
            <a:r>
              <a:rPr lang="en-US" altLang="zh-CN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Discussion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541988" y="2056841"/>
            <a:ext cx="9333012" cy="15696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does your paper conclude?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further research is required?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Are there any differences from what you expected?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50616" y="1161040"/>
            <a:ext cx="1017639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Conclusions/Recommendations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9CD4EE4-C762-584C-DC3B-64073D47A34A}"/>
              </a:ext>
            </a:extLst>
          </p:cNvPr>
          <p:cNvSpPr txBox="1"/>
          <p:nvPr/>
        </p:nvSpPr>
        <p:spPr>
          <a:xfrm>
            <a:off x="2774876" y="2782850"/>
            <a:ext cx="6113928" cy="224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0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Thank you</a:t>
            </a:r>
            <a:r>
              <a:rPr lang="zh-CN" altLang="en-US" sz="50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！</a:t>
            </a:r>
          </a:p>
          <a:p>
            <a:pPr algn="ctr">
              <a:lnSpc>
                <a:spcPct val="150000"/>
              </a:lnSpc>
            </a:pPr>
            <a:r>
              <a:rPr lang="en-US" altLang="zh-CN" sz="50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Question Please</a:t>
            </a:r>
          </a:p>
        </p:txBody>
      </p:sp>
    </p:spTree>
    <p:extLst>
      <p:ext uri="{BB962C8B-B14F-4D97-AF65-F5344CB8AC3E}">
        <p14:creationId xmlns:p14="http://schemas.microsoft.com/office/powerpoint/2010/main" val="2767085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FlNTdmMmY2Y2E0MTliNmU1NTVkOTlkMGFhZGY0ZTUifQ=="/>
  <p:tag name="KSO_WPP_MARK_KEY" val="047e982a-4400-42f9-9d87-58810639e6e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91</Words>
  <Application>Microsoft Office PowerPoint</Application>
  <PresentationFormat>宽屏</PresentationFormat>
  <Paragraphs>21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等线 Light</vt:lpstr>
      <vt:lpstr>Arial</vt:lpstr>
      <vt:lpstr>Calibri</vt:lpstr>
      <vt:lpstr>Verdana</vt:lpstr>
      <vt:lpstr>Wingdings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Rachel</dc:creator>
  <cp:lastModifiedBy>相汶 马</cp:lastModifiedBy>
  <cp:revision>23</cp:revision>
  <dcterms:created xsi:type="dcterms:W3CDTF">2022-07-15T06:24:00Z</dcterms:created>
  <dcterms:modified xsi:type="dcterms:W3CDTF">2025-06-18T08:37:12Z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0FB2E94D3F894C418C6779655D7E9D76</vt:lpwstr>
  </property>
  <property fmtid="{D5CDD505-2E9C-101B-9397-08002B2CF9AE}" pid="3" name="KSOProductBuildVer">
    <vt:lpwstr>2052-11.1.0.14309</vt:lpwstr>
  </property>
</Properties>
</file>